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4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4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4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8" name="Google Shape;14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9" name="Google Shape;14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188700" y="1533300"/>
            <a:ext cx="163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8"/>
          <p:cNvSpPr txBox="1"/>
          <p:nvPr>
            <p:ph type="title"/>
          </p:nvPr>
        </p:nvSpPr>
        <p:spPr>
          <a:xfrm>
            <a:off x="188700" y="466600"/>
            <a:ext cx="74085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of NYC TLC</a:t>
            </a:r>
            <a:r>
              <a:rPr lang="en"/>
              <a:t> Data</a:t>
            </a:r>
            <a:endParaRPr/>
          </a:p>
        </p:txBody>
      </p:sp>
      <p:sp>
        <p:nvSpPr>
          <p:cNvPr id="158" name="Google Shape;158;p8"/>
          <p:cNvSpPr txBox="1"/>
          <p:nvPr>
            <p:ph idx="1" type="subTitle"/>
          </p:nvPr>
        </p:nvSpPr>
        <p:spPr>
          <a:xfrm>
            <a:off x="2030475" y="914875"/>
            <a:ext cx="373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Executive summary report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Commission Prepared by </a:t>
            </a:r>
            <a:r>
              <a:rPr b="1" lang="en"/>
              <a:t>Automatidata</a:t>
            </a:r>
            <a:endParaRPr b="1"/>
          </a:p>
        </p:txBody>
      </p:sp>
      <p:sp>
        <p:nvSpPr>
          <p:cNvPr id="159" name="Google Shape;159;p8"/>
          <p:cNvSpPr txBox="1"/>
          <p:nvPr/>
        </p:nvSpPr>
        <p:spPr>
          <a:xfrm>
            <a:off x="188700" y="7790775"/>
            <a:ext cx="30177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Keys to success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Ensuring with New York City TLC that the sample provided is an accurate reflection of their data as a whole.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Plan for handling other outliers, such as low trip distance paired with high costs.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63725" y="4024075"/>
            <a:ext cx="30177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After running initial exploratory data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(EDA) on a sample of the data provided by New York City TLC, it is clear that some of the data will prove an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obstacle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for accurate ride fare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prediction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 Namely, trips that have a total cost entered, but a total distance of “0.” At this point, our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indicates these to be anomalies or outliers that need to be factored into the algorithm or removed completely.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88700" y="6847575"/>
            <a:ext cx="3017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Proposed</a:t>
            </a: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solution: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After analysis, we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recommend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removing outliers with a total distanced recorded of 0.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287625" y="1859125"/>
            <a:ext cx="7309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NYC TLC has partnered with Automatidata to develop a regression model aimed at predicting taxi cab ride fares. In this phase of the project, the data must be analyzed, explored, cleaned, and organized before proceeding with modeling.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295650" y="7531200"/>
            <a:ext cx="43014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any unusual data points that could pose a problem for future analysis in predicting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locations that have longer durations.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the variables that have the largest impact on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Filter down to consider the most relevant variables for running regression, statistical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, and parameter tuning.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3385250" y="6710125"/>
            <a:ext cx="42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Alt Text: Graph displaying New York City TLC data plotting variables for total distance and total amount.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8"/>
          <p:cNvSpPr txBox="1"/>
          <p:nvPr/>
        </p:nvSpPr>
        <p:spPr>
          <a:xfrm rot="-5400000">
            <a:off x="3011438" y="5092537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Trip Distance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5059438" y="6539775"/>
            <a:ext cx="99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Total A</a:t>
            </a: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mo</a:t>
            </a: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unt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537650" y="3357325"/>
            <a:ext cx="420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As a result of the conducted exploratory data analysis, the Automatidata data team considered trip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distance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and total amount as key variables to depict a taxi cab ride. The provided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scatter plot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shows the relationship between the two variables. This scatter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plot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was created in Tableau to enhance the provided visualization.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2399" l="3735" r="0" t="8058"/>
          <a:stretch/>
        </p:blipFill>
        <p:spPr>
          <a:xfrm>
            <a:off x="3622550" y="4068650"/>
            <a:ext cx="3866199" cy="2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